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  <p:sldMasterId id="2147483661" r:id="rId2"/>
  </p:sldMasterIdLst>
  <p:notesMasterIdLst>
    <p:notesMasterId r:id="rId3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29"/>
  </p:normalViewPr>
  <p:slideViewPr>
    <p:cSldViewPr snapToGrid="0" snapToObjects="1">
      <p:cViewPr varScale="1">
        <p:scale>
          <a:sx n="105" d="100"/>
          <a:sy n="105" d="100"/>
        </p:scale>
        <p:origin x="84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" name="Google Shape;30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9" name="Google Shape;339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" name="Google Shape;35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0" name="Google Shape;370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1" name="Google Shape;381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8" name="Google Shape;388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sa/3.0/" TargetMode="External"/><Relationship Id="rId3" Type="http://schemas.openxmlformats.org/officeDocument/2006/relationships/image" Target="../media/image9.jpg"/><Relationship Id="rId7" Type="http://schemas.openxmlformats.org/officeDocument/2006/relationships/hyperlink" Target="https://en.wikipedia.org/wiki/Hull_Trains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sa/3.0/" TargetMode="External"/><Relationship Id="rId3" Type="http://schemas.openxmlformats.org/officeDocument/2006/relationships/image" Target="../media/image9.jpg"/><Relationship Id="rId7" Type="http://schemas.openxmlformats.org/officeDocument/2006/relationships/hyperlink" Target="https://en.wikipedia.org/wiki/Hull_Trains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5" Type="http://schemas.openxmlformats.org/officeDocument/2006/relationships/image" Target="../media/image30.jp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jpg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gif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gif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g"/><Relationship Id="rId3" Type="http://schemas.openxmlformats.org/officeDocument/2006/relationships/image" Target="../media/image40.jpg"/><Relationship Id="rId7" Type="http://schemas.openxmlformats.org/officeDocument/2006/relationships/image" Target="../media/image44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g"/><Relationship Id="rId5" Type="http://schemas.openxmlformats.org/officeDocument/2006/relationships/image" Target="../media/image42.jpg"/><Relationship Id="rId4" Type="http://schemas.openxmlformats.org/officeDocument/2006/relationships/image" Target="../media/image41.jpg"/><Relationship Id="rId9" Type="http://schemas.openxmlformats.org/officeDocument/2006/relationships/image" Target="../media/image46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g"/><Relationship Id="rId3" Type="http://schemas.openxmlformats.org/officeDocument/2006/relationships/image" Target="../media/image40.jpg"/><Relationship Id="rId7" Type="http://schemas.openxmlformats.org/officeDocument/2006/relationships/image" Target="../media/image44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g"/><Relationship Id="rId5" Type="http://schemas.openxmlformats.org/officeDocument/2006/relationships/image" Target="../media/image42.jpg"/><Relationship Id="rId4" Type="http://schemas.openxmlformats.org/officeDocument/2006/relationships/image" Target="../media/image41.jpg"/><Relationship Id="rId9" Type="http://schemas.openxmlformats.org/officeDocument/2006/relationships/image" Target="../media/image46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jpg"/><Relationship Id="rId7" Type="http://schemas.openxmlformats.org/officeDocument/2006/relationships/image" Target="../media/image51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jpg"/><Relationship Id="rId7" Type="http://schemas.openxmlformats.org/officeDocument/2006/relationships/image" Target="../media/image51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5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5"/>
          <p:cNvSpPr/>
          <p:nvPr/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5"/>
          <p:cNvSpPr txBox="1">
            <a:spLocks noGrp="1"/>
          </p:cNvSpPr>
          <p:nvPr>
            <p:ph type="ctrTitle"/>
          </p:nvPr>
        </p:nvSpPr>
        <p:spPr>
          <a:xfrm>
            <a:off x="3315031" y="1380754"/>
            <a:ext cx="5561938" cy="2513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Calibri"/>
              <a:buNone/>
            </a:pPr>
            <a:r>
              <a:rPr lang="en-US">
                <a:solidFill>
                  <a:srgbClr val="FFFFFF"/>
                </a:solidFill>
              </a:rPr>
              <a:t>Memory games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subTitle" idx="1"/>
          </p:nvPr>
        </p:nvSpPr>
        <p:spPr>
          <a:xfrm>
            <a:off x="3315031" y="4076802"/>
            <a:ext cx="5561938" cy="1534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</a:pPr>
            <a:r>
              <a:rPr lang="en-US">
                <a:solidFill>
                  <a:srgbClr val="FFFFFF"/>
                </a:solidFill>
              </a:rPr>
              <a:t>How many can I remember?</a:t>
            </a:r>
            <a:endParaRPr/>
          </a:p>
        </p:txBody>
      </p:sp>
      <p:sp>
        <p:nvSpPr>
          <p:cNvPr id="101" name="Google Shape;101;p15"/>
          <p:cNvSpPr/>
          <p:nvPr/>
        </p:nvSpPr>
        <p:spPr>
          <a:xfrm rot="-1577571" flipH="1">
            <a:off x="2494118" y="-28502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noFill/>
          <a:ln w="127000" cap="rnd" cmpd="sng">
            <a:solidFill>
              <a:schemeClr val="accent4">
                <a:alpha val="94901"/>
              </a:schemeClr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5"/>
          <p:cNvSpPr/>
          <p:nvPr/>
        </p:nvSpPr>
        <p:spPr>
          <a:xfrm>
            <a:off x="8165417" y="5241988"/>
            <a:ext cx="759403" cy="73880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7" name="Google Shape;107;p16"/>
          <p:cNvCxnSpPr/>
          <p:nvPr/>
        </p:nvCxnSpPr>
        <p:spPr>
          <a:xfrm>
            <a:off x="4065689" y="477749"/>
            <a:ext cx="0" cy="3657600"/>
          </a:xfrm>
          <a:prstGeom prst="straightConnector1">
            <a:avLst/>
          </a:prstGeom>
          <a:noFill/>
          <a:ln w="101600" cap="flat" cmpd="dbl">
            <a:solidFill>
              <a:srgbClr val="595959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8" name="Google Shape;108;p16"/>
          <p:cNvSpPr/>
          <p:nvPr/>
        </p:nvSpPr>
        <p:spPr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6"/>
          <p:cNvSpPr txBox="1"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lang="en-US" sz="5400">
                <a:solidFill>
                  <a:srgbClr val="FFFFFF"/>
                </a:solidFill>
              </a:rPr>
              <a:t>How many can you remember?</a:t>
            </a:r>
            <a:endParaRPr/>
          </a:p>
        </p:txBody>
      </p:sp>
      <p:pic>
        <p:nvPicPr>
          <p:cNvPr id="110" name="Google Shape;110;p16" descr="A close up of a banana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0040" y="799282"/>
            <a:ext cx="3425609" cy="3014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6" descr="A picture containing orange, table, sitting, oranges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85729" y="1159507"/>
            <a:ext cx="3433324" cy="229408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2" name="Google Shape;112;p16"/>
          <p:cNvCxnSpPr/>
          <p:nvPr/>
        </p:nvCxnSpPr>
        <p:spPr>
          <a:xfrm>
            <a:off x="8153400" y="477749"/>
            <a:ext cx="0" cy="3657600"/>
          </a:xfrm>
          <a:prstGeom prst="straightConnector1">
            <a:avLst/>
          </a:prstGeom>
          <a:noFill/>
          <a:ln w="101600" cap="flat" cmpd="dbl">
            <a:solidFill>
              <a:srgbClr val="595959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3" name="Google Shape;113;p16" descr="A red apple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49725" y="616905"/>
            <a:ext cx="3423916" cy="342391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4" name="Google Shape;114;p16"/>
          <p:cNvCxnSpPr/>
          <p:nvPr/>
        </p:nvCxnSpPr>
        <p:spPr>
          <a:xfrm>
            <a:off x="2209800" y="5738691"/>
            <a:ext cx="7772400" cy="0"/>
          </a:xfrm>
          <a:prstGeom prst="straightConnector1">
            <a:avLst/>
          </a:prstGeom>
          <a:noFill/>
          <a:ln w="22225" cap="flat" cmpd="sng">
            <a:solidFill>
              <a:srgbClr val="D9D9D9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7"/>
          <p:cNvSpPr/>
          <p:nvPr/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rgbClr val="3865B4"/>
              </a:gs>
              <a:gs pos="25000">
                <a:srgbClr val="3865B4"/>
              </a:gs>
              <a:gs pos="94000">
                <a:srgbClr val="3A3838"/>
              </a:gs>
              <a:gs pos="100000">
                <a:srgbClr val="3A3838"/>
              </a:gs>
            </a:gsLst>
            <a:lin ang="42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0" name="Google Shape;120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7"/>
          <p:cNvSpPr txBox="1"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Calibri"/>
              <a:buNone/>
            </a:pPr>
            <a:r>
              <a:rPr lang="en-US" sz="6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Time to think…..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8"/>
          <p:cNvSpPr txBox="1"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lang="en-US" sz="5400">
                <a:solidFill>
                  <a:srgbClr val="FFFFFF"/>
                </a:solidFill>
              </a:rPr>
              <a:t>How many did you get right?</a:t>
            </a:r>
            <a:endParaRPr/>
          </a:p>
        </p:txBody>
      </p:sp>
      <p:pic>
        <p:nvPicPr>
          <p:cNvPr id="127" name="Google Shape;127;p18" descr="A close up of a banana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0040" y="799282"/>
            <a:ext cx="3425609" cy="3014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8" descr="A picture containing orange, table, sitting, oranges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85729" y="1159507"/>
            <a:ext cx="3433324" cy="22940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8" descr="A red apple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49725" y="616905"/>
            <a:ext cx="3423916" cy="3423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9"/>
          <p:cNvSpPr txBox="1"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lang="en-US" sz="5400">
                <a:solidFill>
                  <a:srgbClr val="FFFFFF"/>
                </a:solidFill>
              </a:rPr>
              <a:t>How many can you remember?</a:t>
            </a:r>
            <a:endParaRPr/>
          </a:p>
        </p:txBody>
      </p:sp>
      <p:pic>
        <p:nvPicPr>
          <p:cNvPr id="135" name="Google Shape;135;p19" descr="A insect on the grass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7350" y="339697"/>
            <a:ext cx="3784600" cy="243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9" descr="A colorful butterfly on a flower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82230" y="2101362"/>
            <a:ext cx="3304320" cy="2655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9" descr="A spider on a white surface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29388" y="109517"/>
            <a:ext cx="3152042" cy="2892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9" descr="A picture containing animal, sitting, black, laying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118963" y="2771775"/>
            <a:ext cx="4073037" cy="19848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0"/>
          <p:cNvSpPr/>
          <p:nvPr/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rgbClr val="3865B4"/>
              </a:gs>
              <a:gs pos="25000">
                <a:srgbClr val="3865B4"/>
              </a:gs>
              <a:gs pos="94000">
                <a:srgbClr val="3A3838"/>
              </a:gs>
              <a:gs pos="100000">
                <a:srgbClr val="3A3838"/>
              </a:gs>
            </a:gsLst>
            <a:lin ang="42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4" name="Google Shape;144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20"/>
          <p:cNvSpPr txBox="1"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Calibri"/>
              <a:buNone/>
            </a:pPr>
            <a:r>
              <a:rPr lang="en-US" sz="6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Time to think…..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1"/>
          <p:cNvSpPr txBox="1"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400"/>
              <a:buFont typeface="Calibri"/>
              <a:buNone/>
            </a:pPr>
            <a:r>
              <a:rPr lang="en-US" sz="5400">
                <a:solidFill>
                  <a:srgbClr val="FFFFFF"/>
                </a:solidFill>
              </a:rPr>
              <a:t>How many did you remember?</a:t>
            </a:r>
            <a:endParaRPr/>
          </a:p>
        </p:txBody>
      </p:sp>
      <p:pic>
        <p:nvPicPr>
          <p:cNvPr id="151" name="Google Shape;151;p21" descr="A insect on the grass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7350" y="339697"/>
            <a:ext cx="3784600" cy="243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1" descr="A colorful butterfly on a flower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82230" y="2101362"/>
            <a:ext cx="3304320" cy="2655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1" descr="A spider on a white surface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29388" y="109517"/>
            <a:ext cx="3152042" cy="2892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1" descr="A picture containing animal, sitting, black, laying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118963" y="2771775"/>
            <a:ext cx="4073037" cy="19848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Google Shape;159;p22" descr="A bicycle leaning against a wall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t="8537"/>
          <a:stretch/>
        </p:blipFill>
        <p:spPr>
          <a:xfrm>
            <a:off x="20" y="10"/>
            <a:ext cx="6095980" cy="34289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2" descr="A red double decker bus driving down a street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 t="15851" b="9148"/>
          <a:stretch/>
        </p:blipFill>
        <p:spPr>
          <a:xfrm>
            <a:off x="6096000" y="10"/>
            <a:ext cx="6096000" cy="34289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22" descr="A large long train on a steel track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 t="8273" b="7457"/>
          <a:stretch/>
        </p:blipFill>
        <p:spPr>
          <a:xfrm flipH="1">
            <a:off x="20" y="3429000"/>
            <a:ext cx="609598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22" descr="A car parked in a parking lot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 r="5335" b="3"/>
          <a:stretch/>
        </p:blipFill>
        <p:spPr>
          <a:xfrm>
            <a:off x="6096000" y="3429000"/>
            <a:ext cx="6096000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2"/>
          <p:cNvSpPr/>
          <p:nvPr/>
        </p:nvSpPr>
        <p:spPr>
          <a:xfrm rot="2700000">
            <a:off x="4409915" y="1742916"/>
            <a:ext cx="3372170" cy="33721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22"/>
          <p:cNvSpPr/>
          <p:nvPr/>
        </p:nvSpPr>
        <p:spPr>
          <a:xfrm rot="2700000">
            <a:off x="3971277" y="1304278"/>
            <a:ext cx="4249446" cy="4249444"/>
          </a:xfrm>
          <a:prstGeom prst="frame">
            <a:avLst>
              <a:gd name="adj1" fmla="val 1195"/>
            </a:avLst>
          </a:prstGeom>
          <a:solidFill>
            <a:srgbClr val="FFFFFF">
              <a:alpha val="6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22"/>
          <p:cNvSpPr txBox="1">
            <a:spLocks noGrp="1"/>
          </p:cNvSpPr>
          <p:nvPr>
            <p:ph type="title"/>
          </p:nvPr>
        </p:nvSpPr>
        <p:spPr>
          <a:xfrm>
            <a:off x="4286858" y="2761554"/>
            <a:ext cx="3618284" cy="1345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80808"/>
              </a:buClr>
              <a:buSzPts val="2800"/>
              <a:buFont typeface="Calibri"/>
              <a:buNone/>
            </a:pPr>
            <a:r>
              <a:rPr lang="en-US" sz="2800">
                <a:solidFill>
                  <a:srgbClr val="080808"/>
                </a:solidFill>
                <a:latin typeface="Calibri"/>
                <a:ea typeface="Calibri"/>
                <a:cs typeface="Calibri"/>
                <a:sym typeface="Calibri"/>
              </a:rPr>
              <a:t>How many can you remember?</a:t>
            </a:r>
            <a:endParaRPr/>
          </a:p>
        </p:txBody>
      </p:sp>
      <p:sp>
        <p:nvSpPr>
          <p:cNvPr id="166" name="Google Shape;166;p22"/>
          <p:cNvSpPr txBox="1"/>
          <p:nvPr/>
        </p:nvSpPr>
        <p:spPr>
          <a:xfrm>
            <a:off x="9884958" y="6657945"/>
            <a:ext cx="2307042" cy="200055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00" b="0" i="0" u="sng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by Unknown Author is licensed under </a:t>
            </a:r>
            <a:r>
              <a:rPr lang="en-US" sz="700" b="0" i="0" u="sng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sz="7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3"/>
          <p:cNvSpPr/>
          <p:nvPr/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rgbClr val="3865B4"/>
              </a:gs>
              <a:gs pos="25000">
                <a:srgbClr val="3865B4"/>
              </a:gs>
              <a:gs pos="94000">
                <a:srgbClr val="3A3838"/>
              </a:gs>
              <a:gs pos="100000">
                <a:srgbClr val="3A3838"/>
              </a:gs>
            </a:gsLst>
            <a:lin ang="42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2" name="Google Shape;17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3"/>
          <p:cNvSpPr txBox="1"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Calibri"/>
              <a:buNone/>
            </a:pPr>
            <a:r>
              <a:rPr lang="en-US" sz="6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Time to think…..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24" descr="A bicycle leaning against a wall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t="8537"/>
          <a:stretch/>
        </p:blipFill>
        <p:spPr>
          <a:xfrm>
            <a:off x="20" y="10"/>
            <a:ext cx="6095980" cy="34289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4" descr="A red double decker bus driving down a street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 t="15851" b="9148"/>
          <a:stretch/>
        </p:blipFill>
        <p:spPr>
          <a:xfrm>
            <a:off x="6096000" y="10"/>
            <a:ext cx="6096000" cy="34289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24" descr="A large long train on a steel track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 t="8273" b="7457"/>
          <a:stretch/>
        </p:blipFill>
        <p:spPr>
          <a:xfrm flipH="1">
            <a:off x="20" y="3429000"/>
            <a:ext cx="609598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24" descr="A car parked in a parking lot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 r="5335" b="3"/>
          <a:stretch/>
        </p:blipFill>
        <p:spPr>
          <a:xfrm>
            <a:off x="6096000" y="3429000"/>
            <a:ext cx="6096000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4"/>
          <p:cNvSpPr txBox="1">
            <a:spLocks noGrp="1"/>
          </p:cNvSpPr>
          <p:nvPr>
            <p:ph type="title"/>
          </p:nvPr>
        </p:nvSpPr>
        <p:spPr>
          <a:xfrm>
            <a:off x="4286858" y="2761554"/>
            <a:ext cx="3618284" cy="13457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80808"/>
              </a:buClr>
              <a:buSzPts val="2800"/>
              <a:buFont typeface="Calibri"/>
              <a:buNone/>
            </a:pPr>
            <a:r>
              <a:rPr lang="en-US" sz="2800">
                <a:solidFill>
                  <a:srgbClr val="080808"/>
                </a:solidFill>
                <a:latin typeface="Calibri"/>
                <a:ea typeface="Calibri"/>
                <a:cs typeface="Calibri"/>
                <a:sym typeface="Calibri"/>
              </a:rPr>
              <a:t>How many </a:t>
            </a:r>
            <a:r>
              <a:rPr lang="en-US" sz="2800">
                <a:solidFill>
                  <a:srgbClr val="080808"/>
                </a:solidFill>
              </a:rPr>
              <a:t>did</a:t>
            </a:r>
            <a:r>
              <a:rPr lang="en-US" sz="2800">
                <a:solidFill>
                  <a:srgbClr val="080808"/>
                </a:solidFill>
                <a:latin typeface="Calibri"/>
                <a:ea typeface="Calibri"/>
                <a:cs typeface="Calibri"/>
                <a:sym typeface="Calibri"/>
              </a:rPr>
              <a:t> you remember?</a:t>
            </a:r>
            <a:endParaRPr/>
          </a:p>
        </p:txBody>
      </p:sp>
      <p:sp>
        <p:nvSpPr>
          <p:cNvPr id="183" name="Google Shape;183;p24"/>
          <p:cNvSpPr txBox="1"/>
          <p:nvPr/>
        </p:nvSpPr>
        <p:spPr>
          <a:xfrm>
            <a:off x="9884958" y="6657945"/>
            <a:ext cx="2307042" cy="200055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00" b="0" i="0" u="sng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by Unknown Author is licensed under </a:t>
            </a:r>
            <a:r>
              <a:rPr lang="en-US" sz="700" b="0" i="0" u="sng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sz="7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4141"/>
        </a:solidFill>
        <a:effectLst/>
      </p:bgPr>
    </p:bg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9" name="Google Shape;189;p25" descr="A cat lying on a bed&#10;&#10;Description automatically generate"/>
          <p:cNvPicPr preferRelativeResize="0"/>
          <p:nvPr/>
        </p:nvPicPr>
        <p:blipFill rotWithShape="1">
          <a:blip r:embed="rId3">
            <a:alphaModFix/>
          </a:blip>
          <a:srcRect l="5265" r="6935" b="-2"/>
          <a:stretch/>
        </p:blipFill>
        <p:spPr>
          <a:xfrm>
            <a:off x="20" y="10"/>
            <a:ext cx="2970445" cy="3383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5" descr="A large brown dog lying on the ground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 l="20809" r="20582" b="-3"/>
          <a:stretch/>
        </p:blipFill>
        <p:spPr>
          <a:xfrm>
            <a:off x="3072956" y="10"/>
            <a:ext cx="2970465" cy="3383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5" descr="A picture containing mammal, grass, outdoor, animal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 l="31588" r="9998"/>
          <a:stretch/>
        </p:blipFill>
        <p:spPr>
          <a:xfrm>
            <a:off x="6145909" y="10"/>
            <a:ext cx="2971800" cy="3383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5" descr="An orange fish with its mouth open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 l="35054" r="21906" b="2"/>
          <a:stretch/>
        </p:blipFill>
        <p:spPr>
          <a:xfrm>
            <a:off x="9220200" y="10"/>
            <a:ext cx="2971800" cy="3383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25" descr="A small rodent in a hand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 r="-1" b="25367"/>
          <a:stretch/>
        </p:blipFill>
        <p:spPr>
          <a:xfrm>
            <a:off x="-1018" y="3474720"/>
            <a:ext cx="6044438" cy="3383280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25"/>
          <p:cNvSpPr/>
          <p:nvPr/>
        </p:nvSpPr>
        <p:spPr>
          <a:xfrm>
            <a:off x="6145910" y="3474720"/>
            <a:ext cx="6046090" cy="3383281"/>
          </a:xfrm>
          <a:prstGeom prst="rect">
            <a:avLst/>
          </a:prstGeom>
          <a:solidFill>
            <a:srgbClr val="6D534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25"/>
          <p:cNvSpPr txBox="1">
            <a:spLocks noGrp="1"/>
          </p:cNvSpPr>
          <p:nvPr>
            <p:ph type="title"/>
          </p:nvPr>
        </p:nvSpPr>
        <p:spPr>
          <a:xfrm>
            <a:off x="6491653" y="3799272"/>
            <a:ext cx="5193748" cy="637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Calibri"/>
              <a:buNone/>
            </a:pPr>
            <a:br>
              <a:rPr lang="en-US" sz="4800">
                <a:solidFill>
                  <a:srgbClr val="FFFFFF"/>
                </a:solidFill>
              </a:rPr>
            </a:br>
            <a:br>
              <a:rPr lang="en-US" sz="4800">
                <a:solidFill>
                  <a:srgbClr val="FFFFFF"/>
                </a:solidFill>
              </a:rPr>
            </a:br>
            <a:r>
              <a:rPr lang="en-US" sz="4800">
                <a:solidFill>
                  <a:srgbClr val="FFFFFF"/>
                </a:solidFill>
              </a:rPr>
              <a:t>How many can you remember?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6"/>
          <p:cNvSpPr/>
          <p:nvPr/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rgbClr val="3865B4"/>
              </a:gs>
              <a:gs pos="25000">
                <a:srgbClr val="3865B4"/>
              </a:gs>
              <a:gs pos="94000">
                <a:srgbClr val="3A3838"/>
              </a:gs>
              <a:gs pos="100000">
                <a:srgbClr val="3A3838"/>
              </a:gs>
            </a:gsLst>
            <a:lin ang="42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1" name="Google Shape;20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26"/>
          <p:cNvSpPr txBox="1"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Calibri"/>
              <a:buNone/>
            </a:pPr>
            <a:r>
              <a:rPr lang="en-US" sz="6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Time to think…..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27" descr="A cat lying on a bed&#10;&#10;Description automatically generate"/>
          <p:cNvPicPr preferRelativeResize="0"/>
          <p:nvPr/>
        </p:nvPicPr>
        <p:blipFill rotWithShape="1">
          <a:blip r:embed="rId3">
            <a:alphaModFix/>
          </a:blip>
          <a:srcRect l="5265" r="6935" b="-2"/>
          <a:stretch/>
        </p:blipFill>
        <p:spPr>
          <a:xfrm>
            <a:off x="20" y="10"/>
            <a:ext cx="2970445" cy="3383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27" descr="A large brown dog lying on the ground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 l="20809" r="20582" b="-3"/>
          <a:stretch/>
        </p:blipFill>
        <p:spPr>
          <a:xfrm>
            <a:off x="3072956" y="10"/>
            <a:ext cx="2970465" cy="3383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27" descr="A picture containing mammal, grass, outdoor, animal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 l="31588" r="9998"/>
          <a:stretch/>
        </p:blipFill>
        <p:spPr>
          <a:xfrm>
            <a:off x="6145909" y="10"/>
            <a:ext cx="2971800" cy="3383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27" descr="An orange fish with its mouth open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 l="35054" r="21906" b="2"/>
          <a:stretch/>
        </p:blipFill>
        <p:spPr>
          <a:xfrm>
            <a:off x="9220200" y="10"/>
            <a:ext cx="2971800" cy="3383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7" descr="A small rodent in a hand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 r="-1" b="25367"/>
          <a:stretch/>
        </p:blipFill>
        <p:spPr>
          <a:xfrm>
            <a:off x="-1018" y="3474720"/>
            <a:ext cx="6044438" cy="338328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7"/>
          <p:cNvSpPr txBox="1">
            <a:spLocks noGrp="1"/>
          </p:cNvSpPr>
          <p:nvPr>
            <p:ph type="title"/>
          </p:nvPr>
        </p:nvSpPr>
        <p:spPr>
          <a:xfrm>
            <a:off x="6491653" y="3799272"/>
            <a:ext cx="5193748" cy="637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Calibri"/>
              <a:buNone/>
            </a:pPr>
            <a:br>
              <a:rPr lang="en-US" sz="4800">
                <a:solidFill>
                  <a:srgbClr val="FFFFFF"/>
                </a:solidFill>
              </a:rPr>
            </a:br>
            <a:br>
              <a:rPr lang="en-US" sz="4800">
                <a:solidFill>
                  <a:srgbClr val="FFFFFF"/>
                </a:solidFill>
              </a:rPr>
            </a:br>
            <a:r>
              <a:rPr lang="en-US" sz="4800">
                <a:solidFill>
                  <a:srgbClr val="7030A0"/>
                </a:solidFill>
              </a:rPr>
              <a:t>How many did you remember?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8"/>
          <p:cNvSpPr txBox="1">
            <a:spLocks noGrp="1"/>
          </p:cNvSpPr>
          <p:nvPr>
            <p:ph type="title"/>
          </p:nvPr>
        </p:nvSpPr>
        <p:spPr>
          <a:xfrm>
            <a:off x="833120" y="1122363"/>
            <a:ext cx="3200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alibri"/>
              <a:buNone/>
            </a:pP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can you remember?</a:t>
            </a:r>
            <a:endParaRPr/>
          </a:p>
        </p:txBody>
      </p:sp>
      <p:pic>
        <p:nvPicPr>
          <p:cNvPr id="218" name="Google Shape;218;p28" descr="A close up of a sign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52886" y="321733"/>
            <a:ext cx="1238128" cy="15395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12041" y="2622301"/>
            <a:ext cx="1116099" cy="15458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28" descr="A picture containing scissors, tool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118434" y="372291"/>
            <a:ext cx="3518264" cy="2638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28" descr="A picture containing table, indoor, small, sitting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9922" y="4934736"/>
            <a:ext cx="1027648" cy="154533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22" name="Google Shape;222;p28"/>
          <p:cNvCxnSpPr/>
          <p:nvPr/>
        </p:nvCxnSpPr>
        <p:spPr>
          <a:xfrm>
            <a:off x="7530662" y="0"/>
            <a:ext cx="0" cy="6858000"/>
          </a:xfrm>
          <a:prstGeom prst="straightConnector1">
            <a:avLst/>
          </a:prstGeom>
          <a:noFill/>
          <a:ln w="3810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23" name="Google Shape;223;p28"/>
          <p:cNvCxnSpPr/>
          <p:nvPr/>
        </p:nvCxnSpPr>
        <p:spPr>
          <a:xfrm>
            <a:off x="4653627" y="2228770"/>
            <a:ext cx="2877035" cy="0"/>
          </a:xfrm>
          <a:prstGeom prst="straightConnector1">
            <a:avLst/>
          </a:prstGeom>
          <a:noFill/>
          <a:ln w="38100" cap="flat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24" name="Google Shape;224;p28"/>
          <p:cNvCxnSpPr/>
          <p:nvPr/>
        </p:nvCxnSpPr>
        <p:spPr>
          <a:xfrm>
            <a:off x="7530661" y="3429000"/>
            <a:ext cx="4663440" cy="0"/>
          </a:xfrm>
          <a:prstGeom prst="straightConnector1">
            <a:avLst/>
          </a:prstGeom>
          <a:noFill/>
          <a:ln w="38100" cap="flat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25" name="Google Shape;225;p28"/>
          <p:cNvCxnSpPr/>
          <p:nvPr/>
        </p:nvCxnSpPr>
        <p:spPr>
          <a:xfrm>
            <a:off x="4653627" y="4568202"/>
            <a:ext cx="2877035" cy="0"/>
          </a:xfrm>
          <a:prstGeom prst="straightConnector1">
            <a:avLst/>
          </a:prstGeom>
          <a:noFill/>
          <a:ln w="38100" cap="flat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26" name="Google Shape;226;p28" descr="A close up of a device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134970" y="3847013"/>
            <a:ext cx="3485191" cy="25093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9"/>
          <p:cNvSpPr/>
          <p:nvPr/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rgbClr val="3865B4"/>
              </a:gs>
              <a:gs pos="25000">
                <a:srgbClr val="3865B4"/>
              </a:gs>
              <a:gs pos="94000">
                <a:srgbClr val="3A3838"/>
              </a:gs>
              <a:gs pos="100000">
                <a:srgbClr val="3A3838"/>
              </a:gs>
            </a:gsLst>
            <a:lin ang="42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2" name="Google Shape;23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29"/>
          <p:cNvSpPr txBox="1"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Calibri"/>
              <a:buNone/>
            </a:pPr>
            <a:r>
              <a:rPr lang="en-US" sz="6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Time to think…..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0"/>
          <p:cNvSpPr txBox="1">
            <a:spLocks noGrp="1"/>
          </p:cNvSpPr>
          <p:nvPr>
            <p:ph type="title"/>
          </p:nvPr>
        </p:nvSpPr>
        <p:spPr>
          <a:xfrm>
            <a:off x="833120" y="1122363"/>
            <a:ext cx="3200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alibri"/>
              <a:buNone/>
            </a:pP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</a:t>
            </a:r>
            <a:r>
              <a:rPr lang="en-US" sz="4800"/>
              <a:t>did</a:t>
            </a: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you remember?</a:t>
            </a:r>
            <a:endParaRPr/>
          </a:p>
        </p:txBody>
      </p:sp>
      <p:pic>
        <p:nvPicPr>
          <p:cNvPr id="239" name="Google Shape;239;p30" descr="A close up of a sign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52886" y="321733"/>
            <a:ext cx="1238128" cy="15395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12041" y="2622301"/>
            <a:ext cx="1116099" cy="15458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30" descr="A picture containing scissors, tool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118434" y="372291"/>
            <a:ext cx="3518264" cy="2638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30" descr="A picture containing table, indoor, small, sitting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9922" y="4934736"/>
            <a:ext cx="1027648" cy="1545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0" descr="A close up of a device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134970" y="3847013"/>
            <a:ext cx="3485191" cy="25093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1"/>
          <p:cNvSpPr txBox="1">
            <a:spLocks noGrp="1"/>
          </p:cNvSpPr>
          <p:nvPr>
            <p:ph type="title"/>
          </p:nvPr>
        </p:nvSpPr>
        <p:spPr>
          <a:xfrm>
            <a:off x="833120" y="1122363"/>
            <a:ext cx="3200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alibri"/>
              <a:buNone/>
            </a:pP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can you remember?</a:t>
            </a:r>
            <a:endParaRPr/>
          </a:p>
        </p:txBody>
      </p:sp>
      <p:pic>
        <p:nvPicPr>
          <p:cNvPr id="249" name="Google Shape;249;p31" descr="A dolphin jumping out of the wate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t="588" b="13915"/>
          <a:stretch/>
        </p:blipFill>
        <p:spPr>
          <a:xfrm>
            <a:off x="4657343" y="-1"/>
            <a:ext cx="2829214" cy="2183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31" descr="A picture containing animal, person, dark, water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 l="10253" r="5604"/>
          <a:stretch/>
        </p:blipFill>
        <p:spPr>
          <a:xfrm>
            <a:off x="4657343" y="2274491"/>
            <a:ext cx="2825496" cy="22414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31" descr="A starfish on a sunny day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 t="2232"/>
          <a:stretch/>
        </p:blipFill>
        <p:spPr>
          <a:xfrm>
            <a:off x="7570565" y="10"/>
            <a:ext cx="4614002" cy="338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31" descr="A fish swimming under water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 l="20825" r="-3" b="-3"/>
          <a:stretch/>
        </p:blipFill>
        <p:spPr>
          <a:xfrm>
            <a:off x="4653627" y="4616536"/>
            <a:ext cx="2829212" cy="2241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31" descr="A picture containing water, outdoor, animal, bird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 r="8965" b="-4"/>
          <a:stretch/>
        </p:blipFill>
        <p:spPr>
          <a:xfrm>
            <a:off x="7570565" y="3474720"/>
            <a:ext cx="4614002" cy="33832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2"/>
          <p:cNvSpPr/>
          <p:nvPr/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rgbClr val="3865B4"/>
              </a:gs>
              <a:gs pos="25000">
                <a:srgbClr val="3865B4"/>
              </a:gs>
              <a:gs pos="94000">
                <a:srgbClr val="3A3838"/>
              </a:gs>
              <a:gs pos="100000">
                <a:srgbClr val="3A3838"/>
              </a:gs>
            </a:gsLst>
            <a:lin ang="42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9" name="Google Shape;259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32"/>
          <p:cNvSpPr txBox="1"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Calibri"/>
              <a:buNone/>
            </a:pPr>
            <a:r>
              <a:rPr lang="en-US" sz="6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Time to think…..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3"/>
          <p:cNvSpPr txBox="1">
            <a:spLocks noGrp="1"/>
          </p:cNvSpPr>
          <p:nvPr>
            <p:ph type="title"/>
          </p:nvPr>
        </p:nvSpPr>
        <p:spPr>
          <a:xfrm>
            <a:off x="833120" y="1122363"/>
            <a:ext cx="3200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alibri"/>
              <a:buNone/>
            </a:pP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</a:t>
            </a:r>
            <a:r>
              <a:rPr lang="en-US" sz="4800"/>
              <a:t>did</a:t>
            </a: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you remember?</a:t>
            </a:r>
            <a:endParaRPr/>
          </a:p>
        </p:txBody>
      </p:sp>
      <p:pic>
        <p:nvPicPr>
          <p:cNvPr id="266" name="Google Shape;266;p33" descr="A dolphin jumping out of the wate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t="588" b="13915"/>
          <a:stretch/>
        </p:blipFill>
        <p:spPr>
          <a:xfrm>
            <a:off x="4657343" y="-1"/>
            <a:ext cx="2829214" cy="2183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33" descr="A picture containing animal, person, dark, water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 l="10253" r="5604"/>
          <a:stretch/>
        </p:blipFill>
        <p:spPr>
          <a:xfrm>
            <a:off x="4657343" y="2274491"/>
            <a:ext cx="2825496" cy="22414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p33" descr="A starfish on a sunny day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 t="2232"/>
          <a:stretch/>
        </p:blipFill>
        <p:spPr>
          <a:xfrm>
            <a:off x="7570565" y="10"/>
            <a:ext cx="4614002" cy="338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33" descr="A fish swimming under water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 l="20825" r="-3" b="-3"/>
          <a:stretch/>
        </p:blipFill>
        <p:spPr>
          <a:xfrm>
            <a:off x="4653627" y="4616536"/>
            <a:ext cx="2829212" cy="2241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33" descr="A picture containing water, outdoor, animal, bird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 r="8965" b="-4"/>
          <a:stretch/>
        </p:blipFill>
        <p:spPr>
          <a:xfrm>
            <a:off x="7570565" y="3474720"/>
            <a:ext cx="4614002" cy="33832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4141"/>
        </a:solidFill>
        <a:effectLst/>
      </p:bgPr>
    </p:bg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34"/>
          <p:cNvSpPr txBox="1">
            <a:spLocks noGrp="1"/>
          </p:cNvSpPr>
          <p:nvPr>
            <p:ph type="title"/>
          </p:nvPr>
        </p:nvSpPr>
        <p:spPr>
          <a:xfrm>
            <a:off x="640085" y="4522156"/>
            <a:ext cx="6244191" cy="1363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How many can you remember?</a:t>
            </a:r>
            <a:endParaRPr/>
          </a:p>
        </p:txBody>
      </p:sp>
      <p:sp>
        <p:nvSpPr>
          <p:cNvPr id="276" name="Google Shape;276;p34"/>
          <p:cNvSpPr/>
          <p:nvPr/>
        </p:nvSpPr>
        <p:spPr>
          <a:xfrm>
            <a:off x="-6" y="292608"/>
            <a:ext cx="1762956" cy="3182112"/>
          </a:xfrm>
          <a:custGeom>
            <a:avLst/>
            <a:gdLst/>
            <a:ahLst/>
            <a:cxnLst/>
            <a:rect l="l" t="t" r="r" b="b"/>
            <a:pathLst>
              <a:path w="1762956" h="3182112" extrusionOk="0">
                <a:moveTo>
                  <a:pt x="171900" y="0"/>
                </a:moveTo>
                <a:cubicBezTo>
                  <a:pt x="1050616" y="0"/>
                  <a:pt x="1762956" y="712340"/>
                  <a:pt x="1762956" y="1591056"/>
                </a:cubicBezTo>
                <a:cubicBezTo>
                  <a:pt x="1762956" y="2469772"/>
                  <a:pt x="1050616" y="3182112"/>
                  <a:pt x="171900" y="3182112"/>
                </a:cubicBezTo>
                <a:cubicBezTo>
                  <a:pt x="116980" y="3182112"/>
                  <a:pt x="62710" y="3179330"/>
                  <a:pt x="9224" y="3173898"/>
                </a:cubicBezTo>
                <a:lnTo>
                  <a:pt x="0" y="3172490"/>
                </a:lnTo>
                <a:lnTo>
                  <a:pt x="0" y="9622"/>
                </a:lnTo>
                <a:lnTo>
                  <a:pt x="9224" y="8215"/>
                </a:lnTo>
                <a:cubicBezTo>
                  <a:pt x="62710" y="2783"/>
                  <a:pt x="116980" y="0"/>
                  <a:pt x="17190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7" name="Google Shape;277;p34" descr="A picture containing appliance, indoor, dryer, cabine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l="9559" r="15737" b="-4"/>
          <a:stretch/>
        </p:blipFill>
        <p:spPr>
          <a:xfrm>
            <a:off x="-6" y="457200"/>
            <a:ext cx="1598364" cy="2852928"/>
          </a:xfrm>
          <a:custGeom>
            <a:avLst/>
            <a:gdLst/>
            <a:ahLst/>
            <a:cxnLst/>
            <a:rect l="l" t="t" r="r" b="b"/>
            <a:pathLst>
              <a:path w="1598364" h="2852928" extrusionOk="0">
                <a:moveTo>
                  <a:pt x="171900" y="0"/>
                </a:moveTo>
                <a:cubicBezTo>
                  <a:pt x="959714" y="0"/>
                  <a:pt x="1598364" y="638650"/>
                  <a:pt x="1598364" y="1426464"/>
                </a:cubicBezTo>
                <a:cubicBezTo>
                  <a:pt x="1598364" y="2214278"/>
                  <a:pt x="959714" y="2852928"/>
                  <a:pt x="171900" y="2852928"/>
                </a:cubicBezTo>
                <a:cubicBezTo>
                  <a:pt x="122662" y="2852928"/>
                  <a:pt x="74006" y="2850433"/>
                  <a:pt x="26052" y="2845563"/>
                </a:cubicBezTo>
                <a:lnTo>
                  <a:pt x="0" y="2841587"/>
                </a:lnTo>
                <a:lnTo>
                  <a:pt x="0" y="11341"/>
                </a:lnTo>
                <a:lnTo>
                  <a:pt x="26052" y="7365"/>
                </a:lnTo>
                <a:cubicBezTo>
                  <a:pt x="74006" y="2495"/>
                  <a:pt x="122662" y="0"/>
                  <a:pt x="171900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278" name="Google Shape;278;p34"/>
          <p:cNvSpPr/>
          <p:nvPr/>
        </p:nvSpPr>
        <p:spPr>
          <a:xfrm>
            <a:off x="1978307" y="292608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" name="Google Shape;279;p34" descr="A person standing in a room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 t="8092" r="-4" b="5653"/>
          <a:stretch/>
        </p:blipFill>
        <p:spPr>
          <a:xfrm>
            <a:off x="2142899" y="457200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 extrusionOk="0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280" name="Google Shape;280;p34"/>
          <p:cNvSpPr/>
          <p:nvPr/>
        </p:nvSpPr>
        <p:spPr>
          <a:xfrm>
            <a:off x="5375776" y="292608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1" name="Google Shape;281;p34" descr="A toaster oven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 r="3" b="3"/>
          <a:stretch/>
        </p:blipFill>
        <p:spPr>
          <a:xfrm>
            <a:off x="5540368" y="457200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 extrusionOk="0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282" name="Google Shape;282;p34"/>
          <p:cNvSpPr/>
          <p:nvPr/>
        </p:nvSpPr>
        <p:spPr>
          <a:xfrm>
            <a:off x="8773245" y="302170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3" name="Google Shape;283;p34" descr="A picture containing indoor, cabinet, appliance, oven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 t="6658" r="2" b="19842"/>
          <a:stretch/>
        </p:blipFill>
        <p:spPr>
          <a:xfrm>
            <a:off x="8937837" y="466762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 extrusionOk="0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284" name="Google Shape;284;p34"/>
          <p:cNvSpPr/>
          <p:nvPr/>
        </p:nvSpPr>
        <p:spPr>
          <a:xfrm>
            <a:off x="7059027" y="3385058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5" name="Google Shape;285;p34" descr="A picture containing microwave, monitor, oven, sitting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 r="-4" b="-4"/>
          <a:stretch/>
        </p:blipFill>
        <p:spPr>
          <a:xfrm>
            <a:off x="7223619" y="3549650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 extrusionOk="0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286" name="Google Shape;286;p34"/>
          <p:cNvSpPr/>
          <p:nvPr/>
        </p:nvSpPr>
        <p:spPr>
          <a:xfrm flipH="1">
            <a:off x="10429044" y="3319690"/>
            <a:ext cx="1762956" cy="3182112"/>
          </a:xfrm>
          <a:custGeom>
            <a:avLst/>
            <a:gdLst/>
            <a:ahLst/>
            <a:cxnLst/>
            <a:rect l="l" t="t" r="r" b="b"/>
            <a:pathLst>
              <a:path w="1762956" h="3182112" extrusionOk="0">
                <a:moveTo>
                  <a:pt x="171900" y="0"/>
                </a:moveTo>
                <a:cubicBezTo>
                  <a:pt x="1050616" y="0"/>
                  <a:pt x="1762956" y="712340"/>
                  <a:pt x="1762956" y="1591056"/>
                </a:cubicBezTo>
                <a:cubicBezTo>
                  <a:pt x="1762956" y="2469772"/>
                  <a:pt x="1050616" y="3182112"/>
                  <a:pt x="171900" y="3182112"/>
                </a:cubicBezTo>
                <a:cubicBezTo>
                  <a:pt x="116980" y="3182112"/>
                  <a:pt x="62710" y="3179330"/>
                  <a:pt x="9224" y="3173898"/>
                </a:cubicBezTo>
                <a:lnTo>
                  <a:pt x="0" y="3172490"/>
                </a:lnTo>
                <a:lnTo>
                  <a:pt x="0" y="9622"/>
                </a:lnTo>
                <a:lnTo>
                  <a:pt x="9224" y="8215"/>
                </a:lnTo>
                <a:cubicBezTo>
                  <a:pt x="62710" y="2783"/>
                  <a:pt x="116980" y="0"/>
                  <a:pt x="17190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7" name="Google Shape;287;p34" descr="A close up of a pot&#10;&#10;Description automatically generated"/>
          <p:cNvPicPr preferRelativeResize="0"/>
          <p:nvPr/>
        </p:nvPicPr>
        <p:blipFill rotWithShape="1">
          <a:blip r:embed="rId8">
            <a:alphaModFix/>
          </a:blip>
          <a:srcRect l="26338" r="31643" b="3"/>
          <a:stretch/>
        </p:blipFill>
        <p:spPr>
          <a:xfrm>
            <a:off x="10593636" y="3484282"/>
            <a:ext cx="1598364" cy="2852928"/>
          </a:xfrm>
          <a:custGeom>
            <a:avLst/>
            <a:gdLst/>
            <a:ahLst/>
            <a:cxnLst/>
            <a:rect l="l" t="t" r="r" b="b"/>
            <a:pathLst>
              <a:path w="1598364" h="2852928" extrusionOk="0">
                <a:moveTo>
                  <a:pt x="1426464" y="0"/>
                </a:moveTo>
                <a:cubicBezTo>
                  <a:pt x="1475702" y="0"/>
                  <a:pt x="1524358" y="2495"/>
                  <a:pt x="1572312" y="7365"/>
                </a:cubicBezTo>
                <a:lnTo>
                  <a:pt x="1598364" y="11341"/>
                </a:lnTo>
                <a:lnTo>
                  <a:pt x="1598364" y="2841587"/>
                </a:lnTo>
                <a:lnTo>
                  <a:pt x="1572312" y="2845563"/>
                </a:lnTo>
                <a:cubicBezTo>
                  <a:pt x="1524358" y="2850433"/>
                  <a:pt x="1475702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35"/>
          <p:cNvSpPr/>
          <p:nvPr/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rgbClr val="3865B4"/>
              </a:gs>
              <a:gs pos="25000">
                <a:srgbClr val="3865B4"/>
              </a:gs>
              <a:gs pos="94000">
                <a:srgbClr val="3A3838"/>
              </a:gs>
              <a:gs pos="100000">
                <a:srgbClr val="3A3838"/>
              </a:gs>
            </a:gsLst>
            <a:lin ang="42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3" name="Google Shape;293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35"/>
          <p:cNvSpPr txBox="1"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Calibri"/>
              <a:buNone/>
            </a:pPr>
            <a:r>
              <a:rPr lang="en-US" sz="6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Time to think…..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36"/>
          <p:cNvSpPr txBox="1">
            <a:spLocks noGrp="1"/>
          </p:cNvSpPr>
          <p:nvPr>
            <p:ph type="title"/>
          </p:nvPr>
        </p:nvSpPr>
        <p:spPr>
          <a:xfrm>
            <a:off x="640085" y="4522156"/>
            <a:ext cx="6244191" cy="1363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</a:t>
            </a:r>
            <a:r>
              <a:rPr lang="en-US"/>
              <a:t>did</a:t>
            </a:r>
            <a:r>
              <a:rPr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you remember?</a:t>
            </a:r>
            <a:endParaRPr/>
          </a:p>
        </p:txBody>
      </p:sp>
      <p:pic>
        <p:nvPicPr>
          <p:cNvPr id="300" name="Google Shape;300;p36" descr="A picture containing appliance, indoor, dryer, cabine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l="9559" r="15737" b="-4"/>
          <a:stretch/>
        </p:blipFill>
        <p:spPr>
          <a:xfrm>
            <a:off x="-6" y="457200"/>
            <a:ext cx="1598364" cy="2852928"/>
          </a:xfrm>
          <a:custGeom>
            <a:avLst/>
            <a:gdLst/>
            <a:ahLst/>
            <a:cxnLst/>
            <a:rect l="l" t="t" r="r" b="b"/>
            <a:pathLst>
              <a:path w="1598364" h="2852928" extrusionOk="0">
                <a:moveTo>
                  <a:pt x="171900" y="0"/>
                </a:moveTo>
                <a:cubicBezTo>
                  <a:pt x="959714" y="0"/>
                  <a:pt x="1598364" y="638650"/>
                  <a:pt x="1598364" y="1426464"/>
                </a:cubicBezTo>
                <a:cubicBezTo>
                  <a:pt x="1598364" y="2214278"/>
                  <a:pt x="959714" y="2852928"/>
                  <a:pt x="171900" y="2852928"/>
                </a:cubicBezTo>
                <a:cubicBezTo>
                  <a:pt x="122662" y="2852928"/>
                  <a:pt x="74006" y="2850433"/>
                  <a:pt x="26052" y="2845563"/>
                </a:cubicBezTo>
                <a:lnTo>
                  <a:pt x="0" y="2841587"/>
                </a:lnTo>
                <a:lnTo>
                  <a:pt x="0" y="11341"/>
                </a:lnTo>
                <a:lnTo>
                  <a:pt x="26052" y="7365"/>
                </a:lnTo>
                <a:cubicBezTo>
                  <a:pt x="74006" y="2495"/>
                  <a:pt x="122662" y="0"/>
                  <a:pt x="171900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301" name="Google Shape;301;p36" descr="A person standing in a room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 t="8092" r="-4" b="5653"/>
          <a:stretch/>
        </p:blipFill>
        <p:spPr>
          <a:xfrm>
            <a:off x="2142899" y="457200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 extrusionOk="0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302" name="Google Shape;302;p36" descr="A toaster oven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 r="3" b="3"/>
          <a:stretch/>
        </p:blipFill>
        <p:spPr>
          <a:xfrm>
            <a:off x="5540368" y="457200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 extrusionOk="0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303" name="Google Shape;303;p36" descr="A picture containing indoor, cabinet, appliance, oven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 t="6658" r="2" b="19842"/>
          <a:stretch/>
        </p:blipFill>
        <p:spPr>
          <a:xfrm>
            <a:off x="8937837" y="466762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 extrusionOk="0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304" name="Google Shape;304;p36" descr="A picture containing microwave, monitor, oven, sitting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 r="-4" b="-4"/>
          <a:stretch/>
        </p:blipFill>
        <p:spPr>
          <a:xfrm>
            <a:off x="7223619" y="3549650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 extrusionOk="0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305" name="Google Shape;305;p36" descr="A close up of a pot&#10;&#10;Description automatically generated"/>
          <p:cNvPicPr preferRelativeResize="0"/>
          <p:nvPr/>
        </p:nvPicPr>
        <p:blipFill rotWithShape="1">
          <a:blip r:embed="rId8">
            <a:alphaModFix/>
          </a:blip>
          <a:srcRect l="26338" r="31643" b="3"/>
          <a:stretch/>
        </p:blipFill>
        <p:spPr>
          <a:xfrm>
            <a:off x="10593636" y="3484282"/>
            <a:ext cx="1598364" cy="2852928"/>
          </a:xfrm>
          <a:custGeom>
            <a:avLst/>
            <a:gdLst/>
            <a:ahLst/>
            <a:cxnLst/>
            <a:rect l="l" t="t" r="r" b="b"/>
            <a:pathLst>
              <a:path w="1598364" h="2852928" extrusionOk="0">
                <a:moveTo>
                  <a:pt x="1426464" y="0"/>
                </a:moveTo>
                <a:cubicBezTo>
                  <a:pt x="1475702" y="0"/>
                  <a:pt x="1524358" y="2495"/>
                  <a:pt x="1572312" y="7365"/>
                </a:cubicBezTo>
                <a:lnTo>
                  <a:pt x="1598364" y="11341"/>
                </a:lnTo>
                <a:lnTo>
                  <a:pt x="1598364" y="2841587"/>
                </a:lnTo>
                <a:lnTo>
                  <a:pt x="1572312" y="2845563"/>
                </a:lnTo>
                <a:cubicBezTo>
                  <a:pt x="1524358" y="2850433"/>
                  <a:pt x="1475702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7"/>
          <p:cNvSpPr/>
          <p:nvPr/>
        </p:nvSpPr>
        <p:spPr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37"/>
          <p:cNvSpPr txBox="1">
            <a:spLocks noGrp="1"/>
          </p:cNvSpPr>
          <p:nvPr>
            <p:ph type="title"/>
          </p:nvPr>
        </p:nvSpPr>
        <p:spPr>
          <a:xfrm>
            <a:off x="4603468" y="4741948"/>
            <a:ext cx="6829520" cy="862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alibri"/>
              <a:buNone/>
            </a:pPr>
            <a:r>
              <a:rPr lang="en-US" sz="4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How many can you remember?</a:t>
            </a:r>
            <a:endParaRPr/>
          </a:p>
        </p:txBody>
      </p:sp>
      <p:pic>
        <p:nvPicPr>
          <p:cNvPr id="312" name="Google Shape;312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64507" y="321735"/>
            <a:ext cx="1783941" cy="188935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" name="Google Shape;313;p37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96935" y="321733"/>
            <a:ext cx="1890640" cy="18906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37" descr="A picture containing table, sitting, cake, food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55514" y="2532825"/>
            <a:ext cx="1801922" cy="1801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37" descr="A close up of a logo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749082" y="321733"/>
            <a:ext cx="2698791" cy="3998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37" descr="A picture containing fruit, drawing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078216" y="2532825"/>
            <a:ext cx="1921631" cy="17871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37" descr="A close up of a logo&#10;&#10;Description automatically generated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417585" y="4641675"/>
            <a:ext cx="1477781" cy="189459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18" name="Google Shape;318;p37"/>
          <p:cNvCxnSpPr/>
          <p:nvPr/>
        </p:nvCxnSpPr>
        <p:spPr>
          <a:xfrm>
            <a:off x="4719934" y="5694097"/>
            <a:ext cx="5486400" cy="0"/>
          </a:xfrm>
          <a:prstGeom prst="straightConnector1">
            <a:avLst/>
          </a:prstGeom>
          <a:noFill/>
          <a:ln w="15875" cap="flat" cmpd="sng">
            <a:solidFill>
              <a:srgbClr val="D9D9D9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8"/>
          <p:cNvSpPr/>
          <p:nvPr/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rgbClr val="3865B4"/>
              </a:gs>
              <a:gs pos="25000">
                <a:srgbClr val="3865B4"/>
              </a:gs>
              <a:gs pos="94000">
                <a:srgbClr val="3A3838"/>
              </a:gs>
              <a:gs pos="100000">
                <a:srgbClr val="3A3838"/>
              </a:gs>
            </a:gsLst>
            <a:lin ang="42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4" name="Google Shape;324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38"/>
          <p:cNvSpPr txBox="1"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Calibri"/>
              <a:buNone/>
            </a:pPr>
            <a:r>
              <a:rPr lang="en-US" sz="6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Time to think…..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9"/>
          <p:cNvSpPr txBox="1">
            <a:spLocks noGrp="1"/>
          </p:cNvSpPr>
          <p:nvPr>
            <p:ph type="title"/>
          </p:nvPr>
        </p:nvSpPr>
        <p:spPr>
          <a:xfrm>
            <a:off x="4603468" y="4741948"/>
            <a:ext cx="6829520" cy="86203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alibri"/>
              <a:buNone/>
            </a:pPr>
            <a:r>
              <a:rPr lang="en-US" sz="4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How many </a:t>
            </a:r>
            <a:r>
              <a:rPr lang="en-US" sz="4000">
                <a:solidFill>
                  <a:srgbClr val="FFFFFF"/>
                </a:solidFill>
              </a:rPr>
              <a:t>did</a:t>
            </a:r>
            <a:r>
              <a:rPr lang="en-US" sz="4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you remember?</a:t>
            </a:r>
            <a:endParaRPr/>
          </a:p>
        </p:txBody>
      </p:sp>
      <p:pic>
        <p:nvPicPr>
          <p:cNvPr id="331" name="Google Shape;331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64507" y="321735"/>
            <a:ext cx="1783941" cy="1889357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Google Shape;332;p39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96935" y="321733"/>
            <a:ext cx="1890640" cy="18906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p39" descr="A picture containing table, sitting, cake, food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55514" y="2532825"/>
            <a:ext cx="1801922" cy="1801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Google Shape;334;p39" descr="A close up of a logo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749082" y="321733"/>
            <a:ext cx="2698791" cy="3998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39" descr="A picture containing fruit, drawing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078216" y="2532825"/>
            <a:ext cx="1921631" cy="17871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39" descr="A close up of a logo&#10;&#10;Description automatically generated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417585" y="4641675"/>
            <a:ext cx="1477781" cy="1894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40"/>
          <p:cNvSpPr txBox="1">
            <a:spLocks noGrp="1"/>
          </p:cNvSpPr>
          <p:nvPr>
            <p:ph type="title"/>
          </p:nvPr>
        </p:nvSpPr>
        <p:spPr>
          <a:xfrm>
            <a:off x="331862" y="219869"/>
            <a:ext cx="3200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alibri"/>
              <a:buNone/>
            </a:pP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can you remember?</a:t>
            </a:r>
            <a:endParaRPr/>
          </a:p>
        </p:txBody>
      </p:sp>
      <p:pic>
        <p:nvPicPr>
          <p:cNvPr id="342" name="Google Shape;342;p40" descr="A zebra standing on top of a grass covered field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86549" y="114300"/>
            <a:ext cx="3965192" cy="2227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40" descr="A giraffe standing in a field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4930" y="2623344"/>
            <a:ext cx="2954264" cy="40147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40" descr="A close up of a lion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322288" y="30956"/>
            <a:ext cx="3764937" cy="238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5" name="Google Shape;345;p40" descr="A baby elephant standing in the dirt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579741" y="2418556"/>
            <a:ext cx="4572000" cy="238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6" name="Google Shape;346;p40" descr="A tiger standing in the grass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322288" y="2384424"/>
            <a:ext cx="3657600" cy="238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Google Shape;347;p40" descr="A close up of a snake&#10;&#10;Description automatically generated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579741" y="4857750"/>
            <a:ext cx="4464122" cy="2000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40" descr="A hippo in a body of water&#10;&#10;Description automatically generated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199220" y="4643438"/>
            <a:ext cx="3782414" cy="22875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41"/>
          <p:cNvSpPr/>
          <p:nvPr/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rgbClr val="3865B4"/>
              </a:gs>
              <a:gs pos="25000">
                <a:srgbClr val="3865B4"/>
              </a:gs>
              <a:gs pos="94000">
                <a:srgbClr val="3A3838"/>
              </a:gs>
              <a:gs pos="100000">
                <a:srgbClr val="3A3838"/>
              </a:gs>
            </a:gsLst>
            <a:lin ang="42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4" name="Google Shape;354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41"/>
          <p:cNvSpPr txBox="1"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Calibri"/>
              <a:buNone/>
            </a:pPr>
            <a:r>
              <a:rPr lang="en-US" sz="6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Time to think…..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42"/>
          <p:cNvSpPr txBox="1">
            <a:spLocks noGrp="1"/>
          </p:cNvSpPr>
          <p:nvPr>
            <p:ph type="title"/>
          </p:nvPr>
        </p:nvSpPr>
        <p:spPr>
          <a:xfrm>
            <a:off x="331862" y="219869"/>
            <a:ext cx="3200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alibri"/>
              <a:buNone/>
            </a:pP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</a:t>
            </a:r>
            <a:r>
              <a:rPr lang="en-US" sz="4800"/>
              <a:t>did</a:t>
            </a: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you remember?</a:t>
            </a:r>
            <a:endParaRPr/>
          </a:p>
        </p:txBody>
      </p:sp>
      <p:pic>
        <p:nvPicPr>
          <p:cNvPr id="361" name="Google Shape;361;p42" descr="A zebra standing on top of a grass covered field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86549" y="114300"/>
            <a:ext cx="3965192" cy="2227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Google Shape;362;p42" descr="A giraffe standing in a field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4930" y="2623344"/>
            <a:ext cx="2954264" cy="40147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63" name="Google Shape;363;p42" descr="A close up of a lion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322288" y="30956"/>
            <a:ext cx="3764937" cy="238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4" name="Google Shape;364;p42" descr="A baby elephant standing in the dirt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579741" y="2418556"/>
            <a:ext cx="4572000" cy="238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5" name="Google Shape;365;p42" descr="A tiger standing in the grass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322288" y="2384424"/>
            <a:ext cx="3657600" cy="238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42" descr="A close up of a snake&#10;&#10;Description automatically generated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579741" y="4857750"/>
            <a:ext cx="4464122" cy="2000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Google Shape;367;p42" descr="A hippo in a body of water&#10;&#10;Description automatically generated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199220" y="4643438"/>
            <a:ext cx="3782414" cy="22875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43"/>
          <p:cNvSpPr txBox="1">
            <a:spLocks noGrp="1"/>
          </p:cNvSpPr>
          <p:nvPr>
            <p:ph type="title"/>
          </p:nvPr>
        </p:nvSpPr>
        <p:spPr>
          <a:xfrm>
            <a:off x="331862" y="219869"/>
            <a:ext cx="3200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alibri"/>
              <a:buNone/>
            </a:pP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can you remember?</a:t>
            </a:r>
            <a:endParaRPr/>
          </a:p>
        </p:txBody>
      </p:sp>
      <p:pic>
        <p:nvPicPr>
          <p:cNvPr id="373" name="Google Shape;373;p43" descr="A close up of a chai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2607469"/>
            <a:ext cx="3729038" cy="345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43" descr="A close up of a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33874" y="157989"/>
            <a:ext cx="3282876" cy="3114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p43" descr="A picture containing table, chair, sitting, food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520878" y="2828924"/>
            <a:ext cx="5837310" cy="402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43" descr="A picture containing clothing, pant, indoor, black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966136" y="320053"/>
            <a:ext cx="2963677" cy="29948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43" descr="A picture containing toiletry, lotion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150624" y="157989"/>
            <a:ext cx="2228630" cy="32710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Google Shape;378;p43" descr="A close up of sunglasses&#10;&#10;Description automatically generated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029692" y="3650454"/>
            <a:ext cx="4057534" cy="30955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44"/>
          <p:cNvSpPr/>
          <p:nvPr/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rgbClr val="3865B4"/>
              </a:gs>
              <a:gs pos="25000">
                <a:srgbClr val="3865B4"/>
              </a:gs>
              <a:gs pos="94000">
                <a:srgbClr val="3A3838"/>
              </a:gs>
              <a:gs pos="100000">
                <a:srgbClr val="3A3838"/>
              </a:gs>
            </a:gsLst>
            <a:lin ang="42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4" name="Google Shape;384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44"/>
          <p:cNvSpPr txBox="1"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Calibri"/>
              <a:buNone/>
            </a:pPr>
            <a:r>
              <a:rPr lang="en-US" sz="6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Time to think…..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45"/>
          <p:cNvSpPr txBox="1">
            <a:spLocks noGrp="1"/>
          </p:cNvSpPr>
          <p:nvPr>
            <p:ph type="title"/>
          </p:nvPr>
        </p:nvSpPr>
        <p:spPr>
          <a:xfrm>
            <a:off x="331862" y="219869"/>
            <a:ext cx="3200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alibri"/>
              <a:buNone/>
            </a:pP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</a:t>
            </a:r>
            <a:r>
              <a:rPr lang="en-US" sz="4800"/>
              <a:t>did</a:t>
            </a: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you remember?</a:t>
            </a:r>
            <a:endParaRPr/>
          </a:p>
        </p:txBody>
      </p:sp>
      <p:pic>
        <p:nvPicPr>
          <p:cNvPr id="391" name="Google Shape;391;p45" descr="A close up of a chai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2607469"/>
            <a:ext cx="3729038" cy="345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2" name="Google Shape;392;p45" descr="A close up of a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33874" y="157989"/>
            <a:ext cx="3282876" cy="3114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3" name="Google Shape;393;p45" descr="A picture containing table, chair, sitting, food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520878" y="2828924"/>
            <a:ext cx="5837310" cy="402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4" name="Google Shape;394;p45" descr="A picture containing clothing, pant, indoor, black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966136" y="320053"/>
            <a:ext cx="2963677" cy="29948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45" descr="A picture containing toiletry, lotion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150624" y="157989"/>
            <a:ext cx="2228630" cy="32710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45" descr="A close up of sunglasses&#10;&#10;Description automatically generated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029692" y="3650454"/>
            <a:ext cx="4057534" cy="30955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193</Words>
  <Application>Microsoft Macintosh PowerPoint</Application>
  <PresentationFormat>Widescreen</PresentationFormat>
  <Paragraphs>34</Paragraphs>
  <Slides>31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Office Theme</vt:lpstr>
      <vt:lpstr>Office Theme</vt:lpstr>
      <vt:lpstr>Memory games</vt:lpstr>
      <vt:lpstr>How many can you remember?</vt:lpstr>
      <vt:lpstr>Time to think…..</vt:lpstr>
      <vt:lpstr>How many did you get right?</vt:lpstr>
      <vt:lpstr>How many can you remember?</vt:lpstr>
      <vt:lpstr>Time to think…..</vt:lpstr>
      <vt:lpstr>How many did you remember?</vt:lpstr>
      <vt:lpstr>How many can you remember?</vt:lpstr>
      <vt:lpstr>Time to think…..</vt:lpstr>
      <vt:lpstr>How many did you remember?</vt:lpstr>
      <vt:lpstr>  How many can you remember?</vt:lpstr>
      <vt:lpstr>Time to think…..</vt:lpstr>
      <vt:lpstr>  How many did you remember?</vt:lpstr>
      <vt:lpstr>How many can you remember?</vt:lpstr>
      <vt:lpstr>Time to think…..</vt:lpstr>
      <vt:lpstr>How many did you remember?</vt:lpstr>
      <vt:lpstr>How many can you remember?</vt:lpstr>
      <vt:lpstr>Time to think…..</vt:lpstr>
      <vt:lpstr>How many did you remember?</vt:lpstr>
      <vt:lpstr>How many can you remember?</vt:lpstr>
      <vt:lpstr>Time to think…..</vt:lpstr>
      <vt:lpstr>How many did you remember?</vt:lpstr>
      <vt:lpstr>How many can you remember?</vt:lpstr>
      <vt:lpstr>Time to think…..</vt:lpstr>
      <vt:lpstr>How many did you remember?</vt:lpstr>
      <vt:lpstr>How many can you remember?</vt:lpstr>
      <vt:lpstr>Time to think…..</vt:lpstr>
      <vt:lpstr>How many did you remember?</vt:lpstr>
      <vt:lpstr>How many can you remember?</vt:lpstr>
      <vt:lpstr>Time to think…..</vt:lpstr>
      <vt:lpstr>How many did you remember?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Memory games</dc:title>
  <cp:lastModifiedBy>Darren Townsend</cp:lastModifiedBy>
  <cp:revision>1</cp:revision>
  <dcterms:modified xsi:type="dcterms:W3CDTF">2021-11-16T18:35:15Z</dcterms:modified>
</cp:coreProperties>
</file>